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tags/tag54.xml" ContentType="application/vnd.openxmlformats-officedocument.presentationml.tags+xml"/>
  <Override PartName="/ppt/notesSlides/notesSlide55.xml" ContentType="application/vnd.openxmlformats-officedocument.presentationml.notesSlide+xml"/>
  <Override PartName="/ppt/tags/tag55.xml" ContentType="application/vnd.openxmlformats-officedocument.presentationml.tags+xml"/>
  <Override PartName="/ppt/notesSlides/notesSlide56.xml" ContentType="application/vnd.openxmlformats-officedocument.presentationml.notesSlide+xml"/>
  <Override PartName="/ppt/tags/tag56.xml" ContentType="application/vnd.openxmlformats-officedocument.presentationml.tags+xml"/>
  <Override PartName="/ppt/notesSlides/notesSlide57.xml" ContentType="application/vnd.openxmlformats-officedocument.presentationml.notesSlide+xml"/>
  <Override PartName="/ppt/tags/tag57.xml" ContentType="application/vnd.openxmlformats-officedocument.presentationml.tags+xml"/>
  <Override PartName="/ppt/notesSlides/notesSlide58.xml" ContentType="application/vnd.openxmlformats-officedocument.presentationml.notesSlide+xml"/>
  <Override PartName="/ppt/tags/tag58.xml" ContentType="application/vnd.openxmlformats-officedocument.presentationml.tags+xml"/>
  <Override PartName="/ppt/notesSlides/notesSlide59.xml" ContentType="application/vnd.openxmlformats-officedocument.presentationml.notesSlide+xml"/>
  <Override PartName="/ppt/tags/tag59.xml" ContentType="application/vnd.openxmlformats-officedocument.presentationml.tags+xml"/>
  <Override PartName="/ppt/notesSlides/notesSlide60.xml" ContentType="application/vnd.openxmlformats-officedocument.presentationml.notesSlide+xml"/>
  <Override PartName="/ppt/tags/tag60.xml" ContentType="application/vnd.openxmlformats-officedocument.presentationml.tags+xml"/>
  <Override PartName="/ppt/notesSlides/notesSlide61.xml" ContentType="application/vnd.openxmlformats-officedocument.presentationml.notesSlide+xml"/>
  <Override PartName="/ppt/tags/tag61.xml" ContentType="application/vnd.openxmlformats-officedocument.presentationml.tags+xml"/>
  <Override PartName="/ppt/notesSlides/notesSlide62.xml" ContentType="application/vnd.openxmlformats-officedocument.presentationml.notesSlide+xml"/>
  <Override PartName="/ppt/tags/tag62.xml" ContentType="application/vnd.openxmlformats-officedocument.presentationml.tags+xml"/>
  <Override PartName="/ppt/notesSlides/notesSlide63.xml" ContentType="application/vnd.openxmlformats-officedocument.presentationml.notesSlide+xml"/>
  <Override PartName="/ppt/tags/tag63.xml" ContentType="application/vnd.openxmlformats-officedocument.presentationml.tags+xml"/>
  <Override PartName="/ppt/notesSlides/notesSlide64.xml" ContentType="application/vnd.openxmlformats-officedocument.presentationml.notesSlide+xml"/>
  <Override PartName="/ppt/tags/tag64.xml" ContentType="application/vnd.openxmlformats-officedocument.presentationml.tags+xml"/>
  <Override PartName="/ppt/notesSlides/notesSlide65.xml" ContentType="application/vnd.openxmlformats-officedocument.presentationml.notesSlide+xml"/>
  <Override PartName="/ppt/tags/tag65.xml" ContentType="application/vnd.openxmlformats-officedocument.presentationml.tags+xml"/>
  <Override PartName="/ppt/notesSlides/notesSlide66.xml" ContentType="application/vnd.openxmlformats-officedocument.presentationml.notesSlide+xml"/>
  <Override PartName="/ppt/tags/tag66.xml" ContentType="application/vnd.openxmlformats-officedocument.presentationml.tags+xml"/>
  <Override PartName="/ppt/notesSlides/notesSlide67.xml" ContentType="application/vnd.openxmlformats-officedocument.presentationml.notesSlide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9"/>
  </p:notesMasterIdLst>
  <p:sldIdLst>
    <p:sldId id="535" r:id="rId2"/>
    <p:sldId id="536" r:id="rId3"/>
    <p:sldId id="542" r:id="rId4"/>
    <p:sldId id="543" r:id="rId5"/>
    <p:sldId id="544" r:id="rId6"/>
    <p:sldId id="545" r:id="rId7"/>
    <p:sldId id="546" r:id="rId8"/>
    <p:sldId id="547" r:id="rId9"/>
    <p:sldId id="548" r:id="rId10"/>
    <p:sldId id="549" r:id="rId11"/>
    <p:sldId id="550" r:id="rId12"/>
    <p:sldId id="551" r:id="rId13"/>
    <p:sldId id="552" r:id="rId14"/>
    <p:sldId id="553" r:id="rId15"/>
    <p:sldId id="554" r:id="rId16"/>
    <p:sldId id="555" r:id="rId17"/>
    <p:sldId id="556" r:id="rId18"/>
    <p:sldId id="557" r:id="rId19"/>
    <p:sldId id="558" r:id="rId20"/>
    <p:sldId id="559" r:id="rId21"/>
    <p:sldId id="560" r:id="rId22"/>
    <p:sldId id="561" r:id="rId23"/>
    <p:sldId id="562" r:id="rId24"/>
    <p:sldId id="563" r:id="rId25"/>
    <p:sldId id="564" r:id="rId26"/>
    <p:sldId id="565" r:id="rId27"/>
    <p:sldId id="566" r:id="rId28"/>
    <p:sldId id="567" r:id="rId29"/>
    <p:sldId id="568" r:id="rId30"/>
    <p:sldId id="569" r:id="rId31"/>
    <p:sldId id="570" r:id="rId32"/>
    <p:sldId id="571" r:id="rId33"/>
    <p:sldId id="572" r:id="rId34"/>
    <p:sldId id="573" r:id="rId35"/>
    <p:sldId id="574" r:id="rId36"/>
    <p:sldId id="575" r:id="rId37"/>
    <p:sldId id="576" r:id="rId38"/>
    <p:sldId id="577" r:id="rId39"/>
    <p:sldId id="578" r:id="rId40"/>
    <p:sldId id="579" r:id="rId41"/>
    <p:sldId id="580" r:id="rId42"/>
    <p:sldId id="581" r:id="rId43"/>
    <p:sldId id="582" r:id="rId44"/>
    <p:sldId id="583" r:id="rId45"/>
    <p:sldId id="584" r:id="rId46"/>
    <p:sldId id="585" r:id="rId47"/>
    <p:sldId id="586" r:id="rId48"/>
    <p:sldId id="587" r:id="rId49"/>
    <p:sldId id="588" r:id="rId50"/>
    <p:sldId id="589" r:id="rId51"/>
    <p:sldId id="590" r:id="rId52"/>
    <p:sldId id="370" r:id="rId53"/>
    <p:sldId id="591" r:id="rId54"/>
    <p:sldId id="592" r:id="rId55"/>
    <p:sldId id="593" r:id="rId56"/>
    <p:sldId id="594" r:id="rId57"/>
    <p:sldId id="595" r:id="rId58"/>
    <p:sldId id="596" r:id="rId59"/>
    <p:sldId id="597" r:id="rId60"/>
    <p:sldId id="598" r:id="rId61"/>
    <p:sldId id="599" r:id="rId62"/>
    <p:sldId id="600" r:id="rId63"/>
    <p:sldId id="602" r:id="rId64"/>
    <p:sldId id="604" r:id="rId65"/>
    <p:sldId id="603" r:id="rId66"/>
    <p:sldId id="329" r:id="rId67"/>
    <p:sldId id="330" r:id="rId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91" autoAdjust="0"/>
    <p:restoredTop sz="90929"/>
  </p:normalViewPr>
  <p:slideViewPr>
    <p:cSldViewPr>
      <p:cViewPr varScale="1">
        <p:scale>
          <a:sx n="88" d="100"/>
          <a:sy n="88" d="100"/>
        </p:scale>
        <p:origin x="6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357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8D1CF4D-D3EF-4E4E-AEAD-D9BE1CB10126}" type="datetimeFigureOut">
              <a:rPr lang="en-US"/>
              <a:pPr>
                <a:defRPr/>
              </a:pPr>
              <a:t>11/30/18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B3AC4CD-655A-46FF-8CF1-638AA8C1B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3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30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3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3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3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3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3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3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tags" Target="../tags/tag3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tags" Target="../tags/tag3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39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40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tags" Target="../tags/tag4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tags" Target="../tags/tag4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4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tags" Target="../tags/tag4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tags" Target="../tags/tag4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tags" Target="../tags/tag4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tags" Target="../tags/tag4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tags" Target="../tags/tag4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tags" Target="../tags/tag49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tags" Target="../tags/tag50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tags" Target="../tags/tag5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tags" Target="../tags/tag5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tags" Target="../tags/tag5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tags" Target="../tags/tag5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tags" Target="../tags/tag5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tags" Target="../tags/tag5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tags" Target="../tags/tag5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tags" Target="../tags/tag5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tags" Target="../tags/tag59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tags" Target="../tags/tag60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tags" Target="../tags/tag6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tags" Target="../tags/tag6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tags" Target="../tags/tag6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tags" Target="../tags/tag6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tags" Target="../tags/tag6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tags" Target="../tags/tag6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tags" Target="../tags/tag6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6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 smtClean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 smtClean="0"/>
              <a:t>Introduction </a:t>
            </a:r>
            <a:r>
              <a:rPr lang="en-CA" altLang="en-US" sz="1600" dirty="0"/>
              <a:t>Slide – Family Feud!</a:t>
            </a:r>
            <a:endParaRPr lang="en-US" altLang="en-US" dirty="0"/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7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74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50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19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52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31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0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61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64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33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3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 smtClean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 smtClean="0"/>
              <a:t>Introduction </a:t>
            </a:r>
            <a:r>
              <a:rPr lang="en-CA" altLang="en-US" sz="1600" dirty="0"/>
              <a:t>Slide – Family Feud!</a:t>
            </a:r>
            <a:endParaRPr lang="en-US" altLang="en-US" dirty="0"/>
          </a:p>
        </p:txBody>
      </p:sp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70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50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7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064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82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2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15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25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50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70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26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70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008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285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291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957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37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130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077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680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500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57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859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770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207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163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982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542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467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613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606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153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20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038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311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29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457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431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703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27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418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2233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195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5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857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002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23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544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576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3765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5568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765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89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42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51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89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audio" Target="../media/audio6.wav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3" name="Rectangle 2"/>
          <p:cNvSpPr/>
          <p:nvPr userDrawn="1"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4" name="Rectangle 3"/>
          <p:cNvSpPr/>
          <p:nvPr userDrawn="1"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5" name="Rectangle 4"/>
          <p:cNvSpPr/>
          <p:nvPr userDrawn="1"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6" name="Rectangle 5"/>
          <p:cNvSpPr/>
          <p:nvPr userDrawn="1"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7" name="Rectangle 6"/>
          <p:cNvSpPr/>
          <p:nvPr userDrawn="1"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8" name="Rectangle 7"/>
          <p:cNvSpPr/>
          <p:nvPr userDrawn="1"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9" name="Rectangle 8"/>
          <p:cNvSpPr/>
          <p:nvPr userDrawn="1"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0" name="Rectangle 9"/>
          <p:cNvSpPr/>
          <p:nvPr userDrawn="1"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1" name="Rectangle 10"/>
          <p:cNvSpPr/>
          <p:nvPr userDrawn="1"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3" name="Rectangle 12"/>
          <p:cNvSpPr/>
          <p:nvPr userDrawn="1"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4" name="Rectangle 13"/>
          <p:cNvSpPr/>
          <p:nvPr userDrawn="1"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5" name="Rectangle 14"/>
          <p:cNvSpPr/>
          <p:nvPr userDrawn="1"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6" name="Rectangle 15"/>
          <p:cNvSpPr/>
          <p:nvPr userDrawn="1"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7" name="Rectangle 16"/>
          <p:cNvSpPr/>
          <p:nvPr userDrawn="1"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8" name="Rectangle 17"/>
          <p:cNvSpPr/>
          <p:nvPr userDrawn="1"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9" name="Rectangle 18"/>
          <p:cNvSpPr/>
          <p:nvPr userDrawn="1"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0" name="TextBox 19"/>
          <p:cNvSpPr txBox="1"/>
          <p:nvPr userDrawn="1"/>
        </p:nvSpPr>
        <p:spPr bwMode="auto">
          <a:xfrm>
            <a:off x="4114800" y="5575756"/>
            <a:ext cx="914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Start Timer</a:t>
            </a:r>
            <a:endParaRPr lang="en-US" sz="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21" name="TextBox 20">
            <a:hlinkClick r:id="" action="ppaction://hlinkshowjump?jump=nextslide"/>
          </p:cNvPr>
          <p:cNvSpPr txBox="1"/>
          <p:nvPr userDrawn="1"/>
        </p:nvSpPr>
        <p:spPr bwMode="auto">
          <a:xfrm>
            <a:off x="8099424" y="5446064"/>
            <a:ext cx="81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GO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(question)</a:t>
            </a:r>
            <a:endParaRPr lang="en-US" sz="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Jeopardy-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51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11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95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audio" Target="../media/audio5.wav"/><Relationship Id="rId12" Type="http://schemas.openxmlformats.org/officeDocument/2006/relationships/slide" Target="../slides/slide3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7" Type="http://schemas.openxmlformats.org/officeDocument/2006/relationships/audio" Target="../media/audio1.wav"/><Relationship Id="rId8" Type="http://schemas.openxmlformats.org/officeDocument/2006/relationships/audio" Target="../media/audio2.wav"/><Relationship Id="rId9" Type="http://schemas.openxmlformats.org/officeDocument/2006/relationships/audio" Target="../media/audio3.wav"/><Relationship Id="rId10" Type="http://schemas.openxmlformats.org/officeDocument/2006/relationships/audio" Target="../media/audio4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20"/>
          <p:cNvGrpSpPr>
            <a:grpSpLocks/>
          </p:cNvGrpSpPr>
          <p:nvPr userDrawn="1"/>
        </p:nvGrpSpPr>
        <p:grpSpPr bwMode="auto">
          <a:xfrm>
            <a:off x="6172200" y="6172200"/>
            <a:ext cx="2643188" cy="534988"/>
            <a:chOff x="6172200" y="6172200"/>
            <a:chExt cx="2643188" cy="534544"/>
          </a:xfrm>
        </p:grpSpPr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74676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Cheer</a:t>
              </a: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auto">
            <a:xfrm>
              <a:off x="8229600" y="6491023"/>
              <a:ext cx="585788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Silence</a:t>
              </a:r>
            </a:p>
          </p:txBody>
        </p:sp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7062788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Lose</a:t>
              </a:r>
            </a:p>
          </p:txBody>
        </p:sp>
        <p:sp>
          <p:nvSpPr>
            <p:cNvPr id="25" name="Text Box 67"/>
            <p:cNvSpPr txBox="1">
              <a:spLocks noChangeArrowheads="1"/>
            </p:cNvSpPr>
            <p:nvPr/>
          </p:nvSpPr>
          <p:spPr bwMode="auto">
            <a:xfrm>
              <a:off x="6629400" y="6491023"/>
              <a:ext cx="549275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 smtClean="0">
                  <a:solidFill>
                    <a:schemeClr val="bg1"/>
                  </a:solidFill>
                  <a:effectLst/>
                </a:rPr>
                <a:t>Timer</a:t>
              </a:r>
              <a:endParaRPr lang="en-US" altLang="en-US" sz="800" b="1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26" name="Text Box 69"/>
            <p:cNvSpPr txBox="1">
              <a:spLocks noChangeArrowheads="1"/>
            </p:cNvSpPr>
            <p:nvPr/>
          </p:nvSpPr>
          <p:spPr bwMode="auto">
            <a:xfrm>
              <a:off x="7885113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Boo</a:t>
              </a:r>
            </a:p>
          </p:txBody>
        </p:sp>
        <p:sp>
          <p:nvSpPr>
            <p:cNvPr id="27" name="AutoShape 60">
              <a:hlinkClick r:id="" action="ppaction://noaction" highlightClick="1">
                <a:snd r:embed="rId7" name="cheering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512050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8" name="AutoShape 61">
              <a:hlinkClick r:id="" action="ppaction://noaction" highlightClick="1">
                <a:snd r:embed="rId8" name="tpirhorns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102475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9" name="AutoShape 62">
              <a:hlinkClick r:id="" action="ppaction://noaction" highlightClick="1" endSnd="1"/>
            </p:cNvPr>
            <p:cNvSpPr>
              <a:spLocks noChangeArrowheads="1"/>
            </p:cNvSpPr>
            <p:nvPr/>
          </p:nvSpPr>
          <p:spPr bwMode="auto">
            <a:xfrm>
              <a:off x="8328025" y="6172200"/>
              <a:ext cx="365125" cy="364822"/>
            </a:xfrm>
            <a:prstGeom prst="actionButtonSound">
              <a:avLst/>
            </a:prstGeom>
            <a:solidFill>
              <a:srgbClr val="F6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0" name="AutoShape 66">
              <a:hlinkClick r:id="" action="ppaction://noaction" highlightClick="1">
                <a:snd r:embed="rId9" name="30 Second Timer With Jeopardy Thinking Music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707188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1" name="AutoShape 68">
              <a:hlinkClick r:id="" action="ppaction://noaction" highlightClick="1">
                <a:snd r:embed="rId10" name="boo3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924800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2" name="AutoShape 61">
              <a:hlinkClick r:id="" action="ppaction://noaction" highlightClick="1">
                <a:snd r:embed="rId11" name="Jeopardy Intro 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288088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3" name="Text Box 65"/>
            <p:cNvSpPr txBox="1">
              <a:spLocks noChangeArrowheads="1"/>
            </p:cNvSpPr>
            <p:nvPr/>
          </p:nvSpPr>
          <p:spPr bwMode="auto">
            <a:xfrm>
              <a:off x="61722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 smtClean="0">
                  <a:solidFill>
                    <a:schemeClr val="bg1"/>
                  </a:solidFill>
                  <a:effectLst/>
                </a:rPr>
                <a:t>Theme</a:t>
              </a:r>
              <a:endParaRPr lang="en-US" altLang="en-US" sz="800" b="1" dirty="0">
                <a:solidFill>
                  <a:schemeClr val="bg1"/>
                </a:solidFill>
                <a:effectLst/>
              </a:endParaRPr>
            </a:p>
          </p:txBody>
        </p:sp>
      </p:grpSp>
      <p:pic>
        <p:nvPicPr>
          <p:cNvPr id="1032" name="Picture 2">
            <a:hlinkClick r:id="rId1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5986463"/>
            <a:ext cx="7207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83300"/>
            <a:ext cx="1866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9" r:id="rId2"/>
    <p:sldLayoutId id="2147483713" r:id="rId3"/>
    <p:sldLayoutId id="2147483724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Reid@youthdownloads.co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0" Type="http://schemas.openxmlformats.org/officeDocument/2006/relationships/slide" Target="slide59.xml"/><Relationship Id="rId21" Type="http://schemas.openxmlformats.org/officeDocument/2006/relationships/slide" Target="slide10.xml"/><Relationship Id="rId22" Type="http://schemas.openxmlformats.org/officeDocument/2006/relationships/slide" Target="slide20.xml"/><Relationship Id="rId23" Type="http://schemas.openxmlformats.org/officeDocument/2006/relationships/slide" Target="slide30.xml"/><Relationship Id="rId24" Type="http://schemas.openxmlformats.org/officeDocument/2006/relationships/slide" Target="slide40.xml"/><Relationship Id="rId25" Type="http://schemas.openxmlformats.org/officeDocument/2006/relationships/slide" Target="slide50.xml"/><Relationship Id="rId26" Type="http://schemas.openxmlformats.org/officeDocument/2006/relationships/slide" Target="slide61.xml"/><Relationship Id="rId27" Type="http://schemas.openxmlformats.org/officeDocument/2006/relationships/slide" Target="slide12.xml"/><Relationship Id="rId28" Type="http://schemas.openxmlformats.org/officeDocument/2006/relationships/slide" Target="slide22.xml"/><Relationship Id="rId29" Type="http://schemas.openxmlformats.org/officeDocument/2006/relationships/slide" Target="slide3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Relationship Id="rId4" Type="http://schemas.openxmlformats.org/officeDocument/2006/relationships/slide" Target="slide4.xml"/><Relationship Id="rId5" Type="http://schemas.openxmlformats.org/officeDocument/2006/relationships/slide" Target="slide24.xml"/><Relationship Id="rId30" Type="http://schemas.openxmlformats.org/officeDocument/2006/relationships/slide" Target="slide42.xml"/><Relationship Id="rId31" Type="http://schemas.openxmlformats.org/officeDocument/2006/relationships/slide" Target="slide52.xml"/><Relationship Id="rId32" Type="http://schemas.openxmlformats.org/officeDocument/2006/relationships/slide" Target="slide63.xml"/><Relationship Id="rId9" Type="http://schemas.openxmlformats.org/officeDocument/2006/relationships/slide" Target="slide6.xml"/><Relationship Id="rId6" Type="http://schemas.openxmlformats.org/officeDocument/2006/relationships/slide" Target="slide34.xml"/><Relationship Id="rId7" Type="http://schemas.openxmlformats.org/officeDocument/2006/relationships/slide" Target="slide44.xml"/><Relationship Id="rId8" Type="http://schemas.openxmlformats.org/officeDocument/2006/relationships/slide" Target="slide55.xml"/><Relationship Id="rId33" Type="http://schemas.openxmlformats.org/officeDocument/2006/relationships/slide" Target="slide65.xml"/><Relationship Id="rId34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26.xml"/><Relationship Id="rId12" Type="http://schemas.openxmlformats.org/officeDocument/2006/relationships/slide" Target="slide36.xml"/><Relationship Id="rId13" Type="http://schemas.openxmlformats.org/officeDocument/2006/relationships/slide" Target="slide46.xml"/><Relationship Id="rId14" Type="http://schemas.openxmlformats.org/officeDocument/2006/relationships/slide" Target="slide57.xml"/><Relationship Id="rId15" Type="http://schemas.openxmlformats.org/officeDocument/2006/relationships/slide" Target="slide8.xml"/><Relationship Id="rId16" Type="http://schemas.openxmlformats.org/officeDocument/2006/relationships/slide" Target="slide18.xml"/><Relationship Id="rId17" Type="http://schemas.openxmlformats.org/officeDocument/2006/relationships/slide" Target="slide28.xml"/><Relationship Id="rId18" Type="http://schemas.openxmlformats.org/officeDocument/2006/relationships/slide" Target="slide38.xml"/><Relationship Id="rId19" Type="http://schemas.openxmlformats.org/officeDocument/2006/relationships/slide" Target="slide4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audio" Target="../media/audio3.wav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25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000" b="1" i="1">
              <a:solidFill>
                <a:srgbClr val="000066"/>
              </a:solidFill>
            </a:endParaRP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4752975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58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600" b="1" i="1">
              <a:solidFill>
                <a:srgbClr val="000066"/>
              </a:solidFill>
            </a:endParaRPr>
          </a:p>
        </p:txBody>
      </p:sp>
      <p:sp>
        <p:nvSpPr>
          <p:cNvPr id="6179" name="Rectangle 35"/>
          <p:cNvSpPr>
            <a:spLocks noChangeArrowheads="1"/>
          </p:cNvSpPr>
          <p:nvPr/>
        </p:nvSpPr>
        <p:spPr bwMode="auto">
          <a:xfrm>
            <a:off x="-30163" y="76200"/>
            <a:ext cx="3199447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JEOPARDY     JEOPARDY     JEOPARDY     JEOPARDY     JEOPARDY     JEOPARDY     JEOPARDY     JEOPARDY JEOPARDY     JEOPARDY     JEOPARDY     JEOPARDY     JEOPARDY     JEOPARDY  JEOPARDY     JEOPARDY     JEOPARDY     JEOPARDY     JEOPARDY   </a:t>
            </a:r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-22850475" y="5257800"/>
            <a:ext cx="31994475" cy="1371600"/>
          </a:xfrm>
          <a:prstGeom prst="rect">
            <a:avLst/>
          </a:prstGeom>
          <a:gradFill rotWithShape="1">
            <a:gsLst>
              <a:gs pos="0">
                <a:srgbClr val="EDD15B">
                  <a:gamma/>
                  <a:shade val="46275"/>
                  <a:invGamma/>
                  <a:alpha val="0"/>
                </a:srgbClr>
              </a:gs>
              <a:gs pos="50000">
                <a:schemeClr val="bg1">
                  <a:alpha val="27000"/>
                </a:schemeClr>
              </a:gs>
              <a:gs pos="100000">
                <a:srgbClr val="EDD15B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JEOPARDY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</a:t>
            </a:r>
          </a:p>
        </p:txBody>
      </p:sp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05000"/>
            <a:ext cx="8915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100435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Periodic Table of </a:t>
            </a:r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Elements </a:t>
            </a:r>
            <a:endParaRPr lang="en-US" sz="54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ransition advClick="0" advTm="0">
    <p:sndAc>
      <p:stSnd>
        <p:snd r:embed="rId3" name="Jeopardy Intro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3007 L -2.49896 0.03007 " pathEditMode="fixed" rAng="0" ptsTypes="AA">
                                      <p:cBhvr>
                                        <p:cTn id="26" dur="1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94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098 L 2.49896 -0.03098 " pathEditMode="fixed" rAng="0" ptsTypes="AA">
                                      <p:cBhvr>
                                        <p:cTn id="31" dur="110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4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838200" y="125521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Lanthanum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Sulfur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Silver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Sodium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 t="38055" r="15116" b="38161"/>
          <a:stretch/>
        </p:blipFill>
        <p:spPr>
          <a:xfrm>
            <a:off x="2286000" y="2514600"/>
            <a:ext cx="45720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815975" y="284976"/>
            <a:ext cx="7566025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Iodine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Cerium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5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Carbon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Rhenium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Americium</a:t>
            </a:r>
            <a:endParaRPr lang="en-US" altLang="en-US" sz="5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 t="26865" r="23515" b="27308"/>
          <a:stretch/>
        </p:blipFill>
        <p:spPr>
          <a:xfrm>
            <a:off x="2819401" y="1981200"/>
            <a:ext cx="3505200" cy="2209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815975" y="210234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Helium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Nitrogen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6" t="38371" r="31999" b="37647"/>
          <a:stretch/>
        </p:blipFill>
        <p:spPr>
          <a:xfrm>
            <a:off x="3429000" y="2514600"/>
            <a:ext cx="23622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815975" y="1447770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Carbon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Oxygen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Tungsten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3" t="37017" r="23606" b="37232"/>
          <a:stretch/>
        </p:blipFill>
        <p:spPr>
          <a:xfrm>
            <a:off x="2971800" y="2514600"/>
            <a:ext cx="3429000" cy="1219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815975" y="1716882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Molybdenum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Oxygen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Selenium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5" t="37949" r="23256" b="38266"/>
          <a:stretch/>
        </p:blipFill>
        <p:spPr>
          <a:xfrm>
            <a:off x="2971800" y="2514600"/>
            <a:ext cx="35052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389714" y="419755"/>
            <a:ext cx="8373286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FAQ: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How do I reset the links on the main board back to yellow?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Simply close the PowerPoint file, and re-open, and the links will turn back to yellow.</a:t>
            </a:r>
          </a:p>
          <a:p>
            <a:pPr marL="457200" indent="-457200">
              <a:spcBef>
                <a:spcPct val="0"/>
              </a:spcBef>
              <a:buAutoNum type="alphaUcPeriod"/>
            </a:pPr>
            <a:endParaRPr lang="en-US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aren’t the sound effects working?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If the sound effects aren’t working, I would suggest upgrading your PowerPoint to something newer than 2008, and using a PC instead of a Mac if possible. Also, Google slides, Keynotes, etc. are not supported.</a:t>
            </a:r>
          </a:p>
          <a:p>
            <a:pPr marL="457200" indent="-457200">
              <a:spcBef>
                <a:spcPct val="0"/>
              </a:spcBef>
              <a:buFontTx/>
              <a:buAutoNum type="alphaUcPeriod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Can I get a board with less categories? Can I add a custom logo?</a:t>
            </a:r>
          </a:p>
          <a:p>
            <a:r>
              <a:rPr lang="en-U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Unfortunately these changes are a little too complex for me to explain or assist you via email, but if you’d like me to do a custom job for you for a small fee, send me an email at </a:t>
            </a:r>
            <a:r>
              <a:rPr lang="en-U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Reid@youthdownloads.com</a:t>
            </a:r>
            <a:r>
              <a:rPr lang="en-U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20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815975" y="1179018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Cobalt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Yttrium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Oxygen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Tellurium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t="38606" r="15241" b="37412"/>
          <a:stretch/>
        </p:blipFill>
        <p:spPr>
          <a:xfrm>
            <a:off x="2362200" y="2514600"/>
            <a:ext cx="45720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815975" y="601936"/>
            <a:ext cx="7566025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Boron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Lanthanum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Carbon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Potassium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5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Beryllium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Argon</a:t>
            </a:r>
            <a:endParaRPr lang="en-US" altLang="en-US" sz="45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t="27415" r="14069" b="27819"/>
          <a:stretch/>
        </p:blipFill>
        <p:spPr>
          <a:xfrm>
            <a:off x="2362200" y="1981200"/>
            <a:ext cx="4648200" cy="2133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815975" y="1162884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Oxygen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Hydrogen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Iodine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Oxygen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t="38095" r="14920" b="38095"/>
          <a:stretch/>
        </p:blipFill>
        <p:spPr>
          <a:xfrm>
            <a:off x="2285999" y="2514600"/>
            <a:ext cx="4648201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Copper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Barium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3" t="38379" r="31663" b="37633"/>
          <a:stretch/>
        </p:blipFill>
        <p:spPr>
          <a:xfrm>
            <a:off x="3505200" y="2438400"/>
            <a:ext cx="23622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Carbon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Hydrogen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Iodine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Sodium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 t="37738" r="15116" b="38478"/>
          <a:stretch/>
        </p:blipFill>
        <p:spPr>
          <a:xfrm>
            <a:off x="2362200" y="2514600"/>
            <a:ext cx="45720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2"/>
          <p:cNvSpPr txBox="1">
            <a:spLocks noChangeArrowheads="1"/>
          </p:cNvSpPr>
          <p:nvPr/>
        </p:nvSpPr>
        <p:spPr bwMode="auto">
          <a:xfrm>
            <a:off x="7620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4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8" name="Text Box 53"/>
          <p:cNvSpPr txBox="1">
            <a:spLocks noChangeArrowheads="1"/>
          </p:cNvSpPr>
          <p:nvPr/>
        </p:nvSpPr>
        <p:spPr bwMode="auto">
          <a:xfrm>
            <a:off x="3316288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5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9" name="Text Box 58"/>
          <p:cNvSpPr txBox="1">
            <a:spLocks noChangeArrowheads="1"/>
          </p:cNvSpPr>
          <p:nvPr/>
        </p:nvSpPr>
        <p:spPr bwMode="auto">
          <a:xfrm>
            <a:off x="46482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6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0" name="Text Box 63"/>
          <p:cNvSpPr txBox="1">
            <a:spLocks noChangeArrowheads="1"/>
          </p:cNvSpPr>
          <p:nvPr/>
        </p:nvSpPr>
        <p:spPr bwMode="auto">
          <a:xfrm>
            <a:off x="59436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7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1" name="Text Box 69"/>
          <p:cNvSpPr txBox="1">
            <a:spLocks noChangeArrowheads="1"/>
          </p:cNvSpPr>
          <p:nvPr/>
        </p:nvSpPr>
        <p:spPr bwMode="auto">
          <a:xfrm>
            <a:off x="7254875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8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2" name="Text Box 43"/>
          <p:cNvSpPr txBox="1">
            <a:spLocks noChangeArrowheads="1"/>
          </p:cNvSpPr>
          <p:nvPr/>
        </p:nvSpPr>
        <p:spPr bwMode="auto">
          <a:xfrm>
            <a:off x="7620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9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3" name="Text Box 49"/>
          <p:cNvSpPr txBox="1">
            <a:spLocks noChangeArrowheads="1"/>
          </p:cNvSpPr>
          <p:nvPr/>
        </p:nvSpPr>
        <p:spPr bwMode="auto">
          <a:xfrm>
            <a:off x="20351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0" action="ppaction://hlinksldjump"/>
              </a:rPr>
              <a:t>$200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4" name="Text Box 54"/>
          <p:cNvSpPr txBox="1">
            <a:spLocks noChangeArrowheads="1"/>
          </p:cNvSpPr>
          <p:nvPr/>
        </p:nvSpPr>
        <p:spPr bwMode="auto">
          <a:xfrm>
            <a:off x="33178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1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5" name="Text Box 59"/>
          <p:cNvSpPr txBox="1">
            <a:spLocks noChangeArrowheads="1"/>
          </p:cNvSpPr>
          <p:nvPr/>
        </p:nvSpPr>
        <p:spPr bwMode="auto">
          <a:xfrm>
            <a:off x="46482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2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6" name="Text Box 64"/>
          <p:cNvSpPr txBox="1">
            <a:spLocks noChangeArrowheads="1"/>
          </p:cNvSpPr>
          <p:nvPr/>
        </p:nvSpPr>
        <p:spPr bwMode="auto">
          <a:xfrm>
            <a:off x="59436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3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7" name="Text Box 70"/>
          <p:cNvSpPr txBox="1">
            <a:spLocks noChangeArrowheads="1"/>
          </p:cNvSpPr>
          <p:nvPr/>
        </p:nvSpPr>
        <p:spPr bwMode="auto">
          <a:xfrm>
            <a:off x="72548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4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8" name="Text Box 44"/>
          <p:cNvSpPr txBox="1">
            <a:spLocks noChangeArrowheads="1"/>
          </p:cNvSpPr>
          <p:nvPr/>
        </p:nvSpPr>
        <p:spPr bwMode="auto">
          <a:xfrm>
            <a:off x="762000" y="321627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5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9" name="Text Box 50"/>
          <p:cNvSpPr txBox="1">
            <a:spLocks noChangeArrowheads="1"/>
          </p:cNvSpPr>
          <p:nvPr/>
        </p:nvSpPr>
        <p:spPr bwMode="auto">
          <a:xfrm>
            <a:off x="2035175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6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0" name="Text Box 55"/>
          <p:cNvSpPr txBox="1">
            <a:spLocks noChangeArrowheads="1"/>
          </p:cNvSpPr>
          <p:nvPr/>
        </p:nvSpPr>
        <p:spPr bwMode="auto">
          <a:xfrm>
            <a:off x="3317875" y="32004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7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1" name="Text Box 60"/>
          <p:cNvSpPr txBox="1">
            <a:spLocks noChangeArrowheads="1"/>
          </p:cNvSpPr>
          <p:nvPr/>
        </p:nvSpPr>
        <p:spPr bwMode="auto">
          <a:xfrm>
            <a:off x="4648200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8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2" name="Text Box 65"/>
          <p:cNvSpPr txBox="1">
            <a:spLocks noChangeArrowheads="1"/>
          </p:cNvSpPr>
          <p:nvPr/>
        </p:nvSpPr>
        <p:spPr bwMode="auto">
          <a:xfrm>
            <a:off x="5943600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9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3" name="Text Box 71"/>
          <p:cNvSpPr txBox="1">
            <a:spLocks noChangeArrowheads="1"/>
          </p:cNvSpPr>
          <p:nvPr/>
        </p:nvSpPr>
        <p:spPr bwMode="auto">
          <a:xfrm>
            <a:off x="7254875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0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4" name="Text Box 45"/>
          <p:cNvSpPr txBox="1">
            <a:spLocks noChangeArrowheads="1"/>
          </p:cNvSpPr>
          <p:nvPr/>
        </p:nvSpPr>
        <p:spPr bwMode="auto">
          <a:xfrm>
            <a:off x="762000" y="40100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1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5" name="Text Box 51"/>
          <p:cNvSpPr txBox="1">
            <a:spLocks noChangeArrowheads="1"/>
          </p:cNvSpPr>
          <p:nvPr/>
        </p:nvSpPr>
        <p:spPr bwMode="auto">
          <a:xfrm>
            <a:off x="20351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2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6" name="Text Box 56"/>
          <p:cNvSpPr txBox="1">
            <a:spLocks noChangeArrowheads="1"/>
          </p:cNvSpPr>
          <p:nvPr/>
        </p:nvSpPr>
        <p:spPr bwMode="auto">
          <a:xfrm>
            <a:off x="33178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3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7" name="Text Box 61"/>
          <p:cNvSpPr txBox="1">
            <a:spLocks noChangeArrowheads="1"/>
          </p:cNvSpPr>
          <p:nvPr/>
        </p:nvSpPr>
        <p:spPr bwMode="auto">
          <a:xfrm>
            <a:off x="4648200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4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8" name="Text Box 66"/>
          <p:cNvSpPr txBox="1">
            <a:spLocks noChangeArrowheads="1"/>
          </p:cNvSpPr>
          <p:nvPr/>
        </p:nvSpPr>
        <p:spPr bwMode="auto">
          <a:xfrm>
            <a:off x="5943600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5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9" name="Text Box 72"/>
          <p:cNvSpPr txBox="1">
            <a:spLocks noChangeArrowheads="1"/>
          </p:cNvSpPr>
          <p:nvPr/>
        </p:nvSpPr>
        <p:spPr bwMode="auto">
          <a:xfrm>
            <a:off x="72548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6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0" name="Text Box 46"/>
          <p:cNvSpPr txBox="1">
            <a:spLocks noChangeArrowheads="1"/>
          </p:cNvSpPr>
          <p:nvPr/>
        </p:nvSpPr>
        <p:spPr bwMode="auto">
          <a:xfrm>
            <a:off x="762000" y="480377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7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1" name="Text Box 52"/>
          <p:cNvSpPr txBox="1">
            <a:spLocks noChangeArrowheads="1"/>
          </p:cNvSpPr>
          <p:nvPr/>
        </p:nvSpPr>
        <p:spPr bwMode="auto">
          <a:xfrm>
            <a:off x="20351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8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2" name="Text Box 57"/>
          <p:cNvSpPr txBox="1">
            <a:spLocks noChangeArrowheads="1"/>
          </p:cNvSpPr>
          <p:nvPr/>
        </p:nvSpPr>
        <p:spPr bwMode="auto">
          <a:xfrm>
            <a:off x="33178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9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3" name="Text Box 62"/>
          <p:cNvSpPr txBox="1">
            <a:spLocks noChangeArrowheads="1"/>
          </p:cNvSpPr>
          <p:nvPr/>
        </p:nvSpPr>
        <p:spPr bwMode="auto">
          <a:xfrm>
            <a:off x="4648200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30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4" name="Text Box 67"/>
          <p:cNvSpPr txBox="1">
            <a:spLocks noChangeArrowheads="1"/>
          </p:cNvSpPr>
          <p:nvPr/>
        </p:nvSpPr>
        <p:spPr bwMode="auto">
          <a:xfrm>
            <a:off x="5943600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31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5" name="Text Box 73"/>
          <p:cNvSpPr txBox="1">
            <a:spLocks noChangeArrowheads="1"/>
          </p:cNvSpPr>
          <p:nvPr/>
        </p:nvSpPr>
        <p:spPr bwMode="auto">
          <a:xfrm>
            <a:off x="72548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32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125" y="910154"/>
            <a:ext cx="1166813" cy="276999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Food</a:t>
            </a:r>
            <a:endParaRPr lang="en-US" altLang="en-US" sz="1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95500" y="910045"/>
            <a:ext cx="1165225" cy="276999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Animal</a:t>
            </a:r>
            <a:endParaRPr lang="en-US" altLang="en-US" sz="1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75025" y="910045"/>
            <a:ext cx="1166813" cy="276999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Geography</a:t>
            </a:r>
            <a:endParaRPr lang="en-US" altLang="en-US" sz="1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54550" y="910045"/>
            <a:ext cx="1166813" cy="276999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Pokémon</a:t>
            </a:r>
            <a:endParaRPr lang="en-US" altLang="en-US" sz="1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95988" y="910045"/>
            <a:ext cx="1166812" cy="276999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2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Biology</a:t>
            </a:r>
            <a:endParaRPr lang="en-US" altLang="en-US" sz="12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91388" y="917738"/>
            <a:ext cx="1166812" cy="261610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11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Chemistry</a:t>
            </a:r>
            <a:endParaRPr lang="en-US" altLang="en-US" sz="11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11302" name="TextBox 1"/>
          <p:cNvSpPr txBox="1">
            <a:spLocks noChangeArrowheads="1"/>
          </p:cNvSpPr>
          <p:nvPr/>
        </p:nvSpPr>
        <p:spPr bwMode="auto">
          <a:xfrm>
            <a:off x="7081838" y="5486400"/>
            <a:ext cx="1452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latin typeface="Arial Narrow" pitchFamily="34" charset="0"/>
                <a:cs typeface="Arial" charset="0"/>
                <a:hlinkClick r:id="rId33" action="ppaction://hlinksldjump"/>
              </a:rPr>
              <a:t>FINAL JEOPARDY</a:t>
            </a:r>
            <a:endParaRPr lang="en-US" altLang="en-US" sz="1400" b="1" dirty="0">
              <a:solidFill>
                <a:schemeClr val="bg1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2035175" y="16002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4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24825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Periodic Table of Elements Edition </a:t>
            </a: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815975" y="986107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Iridium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Vanadium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Iodine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Neon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6" t="37722" r="14892" b="38845"/>
          <a:stretch/>
        </p:blipFill>
        <p:spPr>
          <a:xfrm>
            <a:off x="2362200" y="2514600"/>
            <a:ext cx="46482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5"/>
          <p:cNvSpPr txBox="1">
            <a:spLocks noChangeArrowheads="1"/>
          </p:cNvSpPr>
          <p:nvPr/>
        </p:nvSpPr>
        <p:spPr bwMode="auto">
          <a:xfrm>
            <a:off x="815975" y="717353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Silicon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Nitrogen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Gallium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Polonium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Rhenium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37949" r="5814" b="38266"/>
          <a:stretch/>
        </p:blipFill>
        <p:spPr>
          <a:xfrm>
            <a:off x="1752600" y="2590800"/>
            <a:ext cx="57912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5"/>
          <p:cNvSpPr txBox="1">
            <a:spLocks noChangeArrowheads="1"/>
          </p:cNvSpPr>
          <p:nvPr/>
        </p:nvSpPr>
        <p:spPr bwMode="auto">
          <a:xfrm>
            <a:off x="815975" y="1640682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Phosphorus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Argon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Arsenic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1" t="38015" r="21014" b="38226"/>
          <a:stretch/>
        </p:blipFill>
        <p:spPr>
          <a:xfrm>
            <a:off x="2819400" y="2514600"/>
            <a:ext cx="3657601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Copper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Boron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Oxygen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Neon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37220" r="12941" b="37112"/>
          <a:stretch/>
        </p:blipFill>
        <p:spPr>
          <a:xfrm>
            <a:off x="2362200" y="2514600"/>
            <a:ext cx="4724400" cy="1219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5"/>
          <p:cNvSpPr txBox="1">
            <a:spLocks noChangeArrowheads="1"/>
          </p:cNvSpPr>
          <p:nvPr/>
        </p:nvSpPr>
        <p:spPr bwMode="auto">
          <a:xfrm>
            <a:off x="815975" y="986107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Polonium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Lithium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Tungsten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Silver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 t="37949" r="12790" b="38266"/>
          <a:stretch/>
        </p:blipFill>
        <p:spPr>
          <a:xfrm>
            <a:off x="2362200" y="2514600"/>
            <a:ext cx="47244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838200" y="106233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Fluorine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Iodine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Sulfur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Hydrogen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Rhodium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Yttrium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Holmium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Radon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37446" r="13095" b="38203"/>
          <a:stretch/>
        </p:blipFill>
        <p:spPr>
          <a:xfrm>
            <a:off x="2286000" y="2514600"/>
            <a:ext cx="46482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5"/>
          <p:cNvSpPr txBox="1">
            <a:spLocks noChangeArrowheads="1"/>
          </p:cNvSpPr>
          <p:nvPr/>
        </p:nvSpPr>
        <p:spPr bwMode="auto">
          <a:xfrm>
            <a:off x="815975" y="717353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Fluorine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Lanthanum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Rhenium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Oxygen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Nitrogen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38182" r="3529" b="37754"/>
          <a:stretch/>
        </p:blipFill>
        <p:spPr>
          <a:xfrm>
            <a:off x="1828800" y="2514600"/>
            <a:ext cx="58674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Vanadium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Iridium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Uranium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Sulfur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5" t="38015" r="15101" b="38226"/>
          <a:stretch/>
        </p:blipFill>
        <p:spPr>
          <a:xfrm>
            <a:off x="2438400" y="2514600"/>
            <a:ext cx="45720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5"/>
          <p:cNvSpPr txBox="1">
            <a:spLocks noChangeArrowheads="1"/>
          </p:cNvSpPr>
          <p:nvPr/>
        </p:nvSpPr>
        <p:spPr bwMode="auto">
          <a:xfrm>
            <a:off x="815975" y="986105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Praseodymium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Oxygen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Tellurium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Indium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37220" r="14117" b="38716"/>
          <a:stretch/>
        </p:blipFill>
        <p:spPr>
          <a:xfrm>
            <a:off x="2286000" y="2438400"/>
            <a:ext cx="46482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5"/>
          <p:cNvSpPr txBox="1">
            <a:spLocks noChangeArrowheads="1"/>
          </p:cNvSpPr>
          <p:nvPr/>
        </p:nvSpPr>
        <p:spPr bwMode="auto">
          <a:xfrm>
            <a:off x="815975" y="809685"/>
            <a:ext cx="75660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Indium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Vanadium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Iodine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Vanadium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Oxygen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38627" r="5901" b="38841"/>
          <a:stretch/>
        </p:blipFill>
        <p:spPr>
          <a:xfrm>
            <a:off x="1752600" y="2590800"/>
            <a:ext cx="5715000" cy="106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38503" r="14117" b="37433"/>
          <a:stretch/>
        </p:blipFill>
        <p:spPr>
          <a:xfrm>
            <a:off x="2286000" y="2514600"/>
            <a:ext cx="46482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5"/>
          <p:cNvSpPr txBox="1">
            <a:spLocks noChangeArrowheads="1"/>
          </p:cNvSpPr>
          <p:nvPr/>
        </p:nvSpPr>
        <p:spPr bwMode="auto">
          <a:xfrm>
            <a:off x="815975" y="609600"/>
            <a:ext cx="7566025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Americium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Indium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Oxygen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5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Actinium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Iodine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Darmstadtium</a:t>
            </a:r>
            <a:endParaRPr lang="en-US" altLang="en-US" sz="45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5" t="26850" r="23256" b="27167"/>
          <a:stretch/>
        </p:blipFill>
        <p:spPr>
          <a:xfrm>
            <a:off x="2895600" y="2057400"/>
            <a:ext cx="3505200" cy="2209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d"/>
    <p:sndAc>
      <p:stSnd>
        <p:snd r:embed="rId3" name="Jeopardy Daily Double Sound Effect.wav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5"/>
          <p:cNvSpPr txBox="1">
            <a:spLocks noChangeArrowheads="1"/>
          </p:cNvSpPr>
          <p:nvPr/>
        </p:nvSpPr>
        <p:spPr bwMode="auto">
          <a:xfrm>
            <a:off x="815975" y="762000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Europium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Potassium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Argon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Yttrium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Oxygen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Tellurium</a:t>
            </a:r>
            <a:endParaRPr lang="en-US" altLang="en-US" sz="5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39535" r="5814" b="39852"/>
          <a:stretch/>
        </p:blipFill>
        <p:spPr>
          <a:xfrm>
            <a:off x="1676400" y="2590800"/>
            <a:ext cx="5791200" cy="990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5"/>
          <p:cNvSpPr txBox="1">
            <a:spLocks noChangeArrowheads="1"/>
          </p:cNvSpPr>
          <p:nvPr/>
        </p:nvSpPr>
        <p:spPr bwMode="auto">
          <a:xfrm>
            <a:off x="815975" y="524442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Carbon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Argon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Boron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Oxygen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Nitrogen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 t="38030" r="5614" b="38135"/>
          <a:stretch/>
        </p:blipFill>
        <p:spPr>
          <a:xfrm>
            <a:off x="1752600" y="2514600"/>
            <a:ext cx="57912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Iodine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Oxygen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Nickel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Carbon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2" t="37898" r="14756" b="38217"/>
          <a:stretch/>
        </p:blipFill>
        <p:spPr>
          <a:xfrm>
            <a:off x="2209800" y="2514600"/>
            <a:ext cx="46482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5"/>
          <p:cNvSpPr txBox="1">
            <a:spLocks noChangeArrowheads="1"/>
          </p:cNvSpPr>
          <p:nvPr/>
        </p:nvSpPr>
        <p:spPr bwMode="auto">
          <a:xfrm>
            <a:off x="815975" y="986108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Bismuth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Samarium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Uranium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Thorium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815975" y="1696551"/>
            <a:ext cx="7566025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Tantalum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Cobalt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0" t="37898" r="14756" b="38217"/>
          <a:stretch/>
        </p:blipFill>
        <p:spPr>
          <a:xfrm>
            <a:off x="2362200" y="2514600"/>
            <a:ext cx="45720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5"/>
          <p:cNvSpPr txBox="1">
            <a:spLocks noChangeArrowheads="1"/>
          </p:cNvSpPr>
          <p:nvPr/>
        </p:nvSpPr>
        <p:spPr bwMode="auto">
          <a:xfrm>
            <a:off x="815975" y="701219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Potassium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Iodine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Neon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Titanium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Carbon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37578" r="5741" b="37369"/>
          <a:stretch/>
        </p:blipFill>
        <p:spPr>
          <a:xfrm>
            <a:off x="1752600" y="2514600"/>
            <a:ext cx="5867400" cy="1219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Lithium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Gallium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Neodymium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t="37949" r="23255" b="38266"/>
          <a:stretch/>
        </p:blipFill>
        <p:spPr>
          <a:xfrm>
            <a:off x="2895600" y="2514600"/>
            <a:ext cx="35052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5"/>
          <p:cNvSpPr txBox="1">
            <a:spLocks noChangeArrowheads="1"/>
          </p:cNvSpPr>
          <p:nvPr/>
        </p:nvSpPr>
        <p:spPr bwMode="auto">
          <a:xfrm>
            <a:off x="815975" y="685800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Rhenium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Sulfur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Oxygen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Sodium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Nitrogen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Cerium</a:t>
            </a:r>
            <a:endParaRPr lang="en-US" altLang="en-US" sz="5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4" name="Rectangle 13"/>
          <p:cNvSpPr/>
          <p:nvPr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5" name="Rectangle 14"/>
          <p:cNvSpPr/>
          <p:nvPr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6" name="Rectangle 15"/>
          <p:cNvSpPr/>
          <p:nvPr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7" name="Rectangle 16"/>
          <p:cNvSpPr/>
          <p:nvPr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8" name="Rectangle 17"/>
          <p:cNvSpPr/>
          <p:nvPr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9" name="Rectangle 18"/>
          <p:cNvSpPr/>
          <p:nvPr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0" name="Rectangle 19"/>
          <p:cNvSpPr/>
          <p:nvPr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1" name="TextBox 20"/>
          <p:cNvSpPr txBox="1"/>
          <p:nvPr/>
        </p:nvSpPr>
        <p:spPr bwMode="auto">
          <a:xfrm>
            <a:off x="4114800" y="5558288"/>
            <a:ext cx="914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Start Timer</a:t>
            </a:r>
            <a:endParaRPr lang="en-US" sz="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22" name="TextBox 21">
            <a:hlinkClick r:id="" action="ppaction://hlinkshowjump?jump=nextslide"/>
          </p:cNvPr>
          <p:cNvSpPr txBox="1"/>
          <p:nvPr/>
        </p:nvSpPr>
        <p:spPr bwMode="auto">
          <a:xfrm>
            <a:off x="8099424" y="5446064"/>
            <a:ext cx="81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GO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(question)</a:t>
            </a:r>
            <a:endParaRPr lang="en-US" sz="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0 Second Timer With Jeopardy Thinking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39536" r="5814" b="39852"/>
          <a:stretch/>
        </p:blipFill>
        <p:spPr>
          <a:xfrm>
            <a:off x="1828800" y="2590800"/>
            <a:ext cx="5791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5" t="37738" r="31396" b="36892"/>
          <a:stretch/>
        </p:blipFill>
        <p:spPr>
          <a:xfrm>
            <a:off x="3505200" y="2514600"/>
            <a:ext cx="2438400" cy="1219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60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Phosphorus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Hydrogen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Oxygen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38462" r="23505" b="37500"/>
          <a:stretch/>
        </p:blipFill>
        <p:spPr>
          <a:xfrm>
            <a:off x="3048000" y="2590800"/>
            <a:ext cx="3429000" cy="114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Default Design">
  <a:themeElements>
    <a:clrScheme name="Jeopardy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DB01"/>
      </a:hlink>
      <a:folHlink>
        <a:srgbClr val="3366FF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 anchorCtr="0">
        <a:spAutoFit/>
      </a:bodyPr>
      <a:lstStyle>
        <a:defPPr algn="ctr">
          <a:spcBef>
            <a:spcPct val="0"/>
          </a:spcBef>
          <a:buFontTx/>
          <a:buNone/>
          <a:defRPr sz="6000" dirty="0">
            <a:solidFill>
              <a:schemeClr val="bg1"/>
            </a:solidFill>
            <a:latin typeface="Arial Black" pitchFamily="34" charset="0"/>
            <a:cs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1905</TotalTime>
  <Words>487</Words>
  <Application>Microsoft Macintosh PowerPoint</Application>
  <PresentationFormat>On-screen Show (4:3)</PresentationFormat>
  <Paragraphs>258</Paragraphs>
  <Slides>67</Slides>
  <Notes>67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 Black</vt:lpstr>
      <vt:lpstr>Arial Narrow</vt:lpstr>
      <vt:lpstr>Calibri</vt:lpstr>
      <vt:lpstr>Impact</vt:lpstr>
      <vt:lpstr>Tahoma</vt:lpstr>
      <vt:lpstr>Times New Roman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Youthdownloads.com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Powerpoint Template</dc:title>
  <dc:subject>Jeopardy Powerpoint Game</dc:subject>
  <dc:creator>Reid Powell</dc:creator>
  <cp:keywords>Jeopardy</cp:keywords>
  <cp:lastModifiedBy>Zachary Thammavongsy</cp:lastModifiedBy>
  <cp:revision>130</cp:revision>
  <dcterms:created xsi:type="dcterms:W3CDTF">1999-10-07T17:16:48Z</dcterms:created>
  <dcterms:modified xsi:type="dcterms:W3CDTF">2018-11-30T18:13:52Z</dcterms:modified>
  <cp:category>Game Shows</cp:category>
</cp:coreProperties>
</file>